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36" r:id="rId2"/>
    <p:sldId id="6853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36"/>
    <a:srgbClr val="0000FF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44" autoAdjust="0"/>
    <p:restoredTop sz="94947" autoAdjust="0"/>
  </p:normalViewPr>
  <p:slideViewPr>
    <p:cSldViewPr>
      <p:cViewPr>
        <p:scale>
          <a:sx n="100" d="100"/>
          <a:sy n="100" d="100"/>
        </p:scale>
        <p:origin x="-1992" y="-4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6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6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8" y="4721225"/>
            <a:ext cx="4993850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l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6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12" tIns="45393" rIns="90812" bIns="45393" numCol="1" anchor="b" anchorCtr="0" compatLnSpc="1">
            <a:prstTxWarp prst="textNoShape">
              <a:avLst/>
            </a:prstTxWarp>
          </a:bodyPr>
          <a:lstStyle>
            <a:lvl1pPr algn="r" defTabSz="88069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C62B7E-F355-49BE-BF60-36039E6C59D2}" type="slidenum">
              <a:rPr lang="en-US" altLang="ko-KR" smtClean="0">
                <a:solidFill>
                  <a:srgbClr val="C0504D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altLang="ko-KR" smtClean="0">
              <a:solidFill>
                <a:srgbClr val="C0504D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33" y="4721225"/>
            <a:ext cx="5441950" cy="4471988"/>
          </a:xfrm>
          <a:noFill/>
        </p:spPr>
        <p:txBody>
          <a:bodyPr wrap="square" lIns="90803" tIns="45387" rIns="90803" bIns="4538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2020-07-15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2020-07-15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2020-07-15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2020-07-15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2020-07-15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2020-07-15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2020-07-15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827088" y="1844675"/>
            <a:ext cx="54721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algn="ctr" fontAlgn="ctr" latinLnBrk="0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tabLst>
                <a:tab pos="4953000" algn="l"/>
              </a:tabLst>
              <a:defRPr/>
            </a:pPr>
            <a:r>
              <a:rPr kumimoji="0" lang="ko-KR" altLang="en-US" sz="5000" b="1" dirty="0">
                <a:solidFill>
                  <a:srgbClr val="33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/>
                <a:ea typeface="굴림"/>
              </a:rPr>
              <a:t>      </a:t>
            </a:r>
            <a:r>
              <a:rPr kumimoji="0"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시 설 사 업 소</a:t>
            </a:r>
            <a:endParaRPr kumimoji="0"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252536" y="404515"/>
            <a:ext cx="9144000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체육공원 조성사업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/ 19,800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실내체육관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축구장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씨름장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충북도 경관심의에 따른 사전검토 및 보완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251521" y="2420739"/>
            <a:ext cx="9144001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반다비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체육센터 건립 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7,000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2,750</a:t>
            </a:r>
            <a:r>
              <a:rPr lang="en-US" altLang="ko-KR" sz="2400" b="1" dirty="0" smtClean="0">
                <a:latin typeface="휴먼아미체"/>
                <a:ea typeface="휴먼아미체"/>
              </a:rPr>
              <a:t>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공공건축심의 실시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공공건축심의위원회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252536" y="4508971"/>
            <a:ext cx="9144001" cy="1584325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92075" tIns="46038" rIns="92075" bIns="46038"/>
          <a:lstStyle/>
          <a:p>
            <a:pPr algn="dist" latinLnBrk="0"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송호관광지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지하수 영향조사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</a:t>
            </a:r>
            <a:endParaRPr lang="en-US" altLang="ko-KR" sz="2800" b="1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7.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7,370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송호관광지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호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관정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06234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94643</TotalTime>
  <Words>91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15239</cp:revision>
  <cp:lastPrinted>2020-07-15T09:13:53Z</cp:lastPrinted>
  <dcterms:modified xsi:type="dcterms:W3CDTF">2020-07-15T09:23:13Z</dcterms:modified>
</cp:coreProperties>
</file>