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0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188640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2,096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 선정 및 공사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24544" y="371703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영동군민운동장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관람색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도색사업 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/ 300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도막형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바닥재 제거 및 설치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5,325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㎡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기존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도막형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바닥재 제거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(80%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진행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완료 후 외부도장 실시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1916832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족구장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9(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설치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 선정 및 공사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94062</TotalTime>
  <Words>106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15157</cp:revision>
  <cp:lastPrinted>2020-03-05T01:13:37Z</cp:lastPrinted>
  <dcterms:modified xsi:type="dcterms:W3CDTF">2020-03-05T01:14:36Z</dcterms:modified>
</cp:coreProperties>
</file>