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75" r:id="rId2"/>
    <p:sldId id="6876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3" autoAdjust="0"/>
    <p:restoredTop sz="99629" autoAdjust="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2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2686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2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311378-4985-40D2-8843-E4DEB3B56ED7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6" y="4721225"/>
            <a:ext cx="5440363" cy="4471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71743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2019-11-14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2019-11-14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2019-11-14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2019-11-14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2019-11-14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2019-11-14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     </a:t>
            </a:r>
            <a:r>
              <a:rPr kumimoji="0"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시설사업소</a:t>
            </a:r>
          </a:p>
        </p:txBody>
      </p:sp>
    </p:spTree>
    <p:extLst>
      <p:ext uri="{BB962C8B-B14F-4D97-AF65-F5344CB8AC3E}">
        <p14:creationId xmlns:p14="http://schemas.microsoft.com/office/powerpoint/2010/main" val="209185393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-5228" y="2132856"/>
            <a:ext cx="8715375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 algn="dist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533400" indent="-533400" algn="dist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-5228" y="4725144"/>
            <a:ext cx="9144000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kumimoji="0"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</a:t>
            </a:r>
            <a:r>
              <a:rPr kumimoji="0"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사건 </a:t>
            </a:r>
            <a:r>
              <a:rPr kumimoji="0"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70</a:t>
            </a:r>
            <a:r>
              <a:rPr kumimoji="0"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주년 기념품</a:t>
            </a:r>
            <a:r>
              <a:rPr kumimoji="0"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kumimoji="0"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배지</a:t>
            </a:r>
            <a:r>
              <a:rPr kumimoji="0"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kumimoji="0"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제작 추진</a:t>
            </a:r>
            <a:endParaRPr kumimoji="0"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20,000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/ 20,000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개 제작 예정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노근리사건</a:t>
            </a:r>
            <a:r>
              <a:rPr lang="ko-KR" altLang="en-US" sz="2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70</a:t>
            </a:r>
            <a:r>
              <a:rPr lang="ko-KR" altLang="en-US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주년 기념 배지를 제작하여 홍보에 활용</a:t>
            </a:r>
            <a:endParaRPr lang="ko-KR" altLang="en-US" sz="2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2" y="260648"/>
            <a:ext cx="91440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914400" indent="-4572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dist" eaLnBrk="1" latinLnBrk="0" hangingPunct="1"/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문화체육센터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리모델링공사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체력단련실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증축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리모델링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algn="dist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마감공사 후 준공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1411" y="2209424"/>
            <a:ext cx="9149227" cy="571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914400" indent="-4572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dist" eaLnBrk="1" latinLnBrk="0" hangingPunct="1">
              <a:spcBef>
                <a:spcPct val="0"/>
              </a:spcBef>
              <a:buFontTx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체육시설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대관현황</a:t>
            </a: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139559"/>
              </p:ext>
            </p:extLst>
          </p:nvPr>
        </p:nvGraphicFramePr>
        <p:xfrm>
          <a:off x="316211" y="3029662"/>
          <a:ext cx="8501122" cy="1335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/>
                <a:gridCol w="928694"/>
                <a:gridCol w="1428760"/>
                <a:gridCol w="642942"/>
                <a:gridCol w="3500462"/>
                <a:gridCol w="1071570"/>
              </a:tblGrid>
              <a:tr h="4829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분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사용일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사용단체명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용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31006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영동체육관</a:t>
                      </a:r>
                      <a:endParaRPr lang="en-US" altLang="ko-KR" sz="1100" b="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1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lang="ko-KR" altLang="en-US" sz="11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r>
                        <a:rPr lang="en-US" altLang="ko-KR" sz="11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100" b="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11. 20.(</a:t>
                      </a:r>
                      <a:r>
                        <a:rPr lang="ko-KR" altLang="en-US" sz="11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11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충청북도</a:t>
                      </a:r>
                    </a:p>
                    <a:p>
                      <a:pPr algn="ctr" latinLnBrk="1"/>
                      <a:r>
                        <a:rPr lang="ko-KR" altLang="en-US" sz="1100" b="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영동교육지원청</a:t>
                      </a:r>
                      <a:endParaRPr lang="ko-KR" altLang="en-US" sz="11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1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  <a:endParaRPr lang="ko-KR" altLang="en-US" sz="11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ko-KR" altLang="en-US" sz="1100" b="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제</a:t>
                      </a:r>
                      <a:r>
                        <a:rPr lang="en-US" altLang="ko-KR" sz="1100" b="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13</a:t>
                      </a:r>
                      <a:r>
                        <a:rPr lang="ko-KR" altLang="en-US" sz="1100" b="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영동군교육장기차지 및 제</a:t>
                      </a:r>
                      <a:r>
                        <a:rPr lang="en-US" altLang="ko-KR" sz="1100" b="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16</a:t>
                      </a:r>
                      <a:r>
                        <a:rPr lang="ko-KR" altLang="en-US" sz="1100" b="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영동군</a:t>
                      </a:r>
                      <a:endParaRPr lang="en-US" altLang="ko-KR" sz="1100" b="0" spc="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en-US" altLang="ko-KR" sz="1100" b="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  </a:t>
                      </a:r>
                      <a:r>
                        <a:rPr lang="ko-KR" altLang="en-US" sz="1100" b="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배드민턴협회장기차지 교직원 배드민턴대회</a:t>
                      </a:r>
                      <a:endParaRPr lang="en-US" altLang="ko-KR" sz="1100" b="0" spc="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endParaRPr lang="en-US" altLang="ko-KR" sz="1100" b="0" spc="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153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11. 23.(</a:t>
                      </a:r>
                      <a:r>
                        <a:rPr lang="ko-KR" altLang="en-US" sz="11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1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대건유치원</a:t>
                      </a:r>
                      <a:endParaRPr lang="ko-KR" altLang="en-US" sz="11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1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120</a:t>
                      </a:r>
                      <a:endParaRPr lang="ko-KR" altLang="en-US" sz="11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ko-KR" altLang="en-US" sz="1100" b="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가족운동회</a:t>
                      </a:r>
                      <a:endParaRPr lang="en-US" altLang="ko-KR" sz="1100" b="0" spc="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endParaRPr lang="en-US" altLang="ko-KR" sz="1100" b="0" spc="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49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89394</TotalTime>
  <Words>109</Words>
  <Application>Microsoft Office PowerPoint</Application>
  <PresentationFormat>화면 슬라이드 쇼(4:3)</PresentationFormat>
  <Paragraphs>29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13984</cp:revision>
  <cp:lastPrinted>2019-11-14T01:10:59Z</cp:lastPrinted>
  <dcterms:modified xsi:type="dcterms:W3CDTF">2019-11-14T04:12:10Z</dcterms:modified>
</cp:coreProperties>
</file>