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593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263676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심의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의견사항 기본 및 실시 설계반영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52536" y="4581128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수해복구 작업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관리사무소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와인체험관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침수로 인한 전기시설 및 오수처리시설 복구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51520" y="692547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그늘막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쉼터 도막포장 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그늘막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57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94708</TotalTime>
  <Words>95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15255</cp:revision>
  <cp:lastPrinted>2020-08-13T00:14:01Z</cp:lastPrinted>
  <dcterms:modified xsi:type="dcterms:W3CDTF">2020-08-13T01:14:47Z</dcterms:modified>
</cp:coreProperties>
</file>