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30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671" y="4715192"/>
            <a:ext cx="5434335" cy="4466274"/>
          </a:xfrm>
          <a:noFill/>
        </p:spPr>
        <p:txBody>
          <a:bodyPr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6512" y="898029"/>
            <a:ext cx="9144000" cy="13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평화공원 위탁금 및 유족회 운영보조금 지급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1.13(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)~1.17(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274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249,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25)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노근리평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화재단외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개단체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511" y="2690819"/>
            <a:ext cx="9144001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 골프장 돔 설치공사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1.13(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)~1.17(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2,000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돔설치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2,400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사무실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134.64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낙찰업체 적격심사 후 착공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동절기 공사정지 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48207"/>
            <a:ext cx="9144001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물놀이장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시설보완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1.13(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)~1.17(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물놀이장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워터슬라이드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설계용역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93867</TotalTime>
  <Words>104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15119</cp:revision>
  <cp:lastPrinted>2019-12-27T07:51:11Z</cp:lastPrinted>
  <dcterms:modified xsi:type="dcterms:W3CDTF">2020-01-09T07:03:24Z</dcterms:modified>
</cp:coreProperties>
</file>