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5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5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5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5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32" y="4721225"/>
            <a:ext cx="5441950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24544" y="2627808"/>
            <a:ext cx="10501313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그라운드 골프장 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2,000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돔 설치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2400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사무실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134.64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㎡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사무동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층 슬라브 및 외벽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판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넬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제작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설치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24544" y="4652987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노인건강 체육시설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현대화사업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7. 13.(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전천후 게이트볼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냉난방기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난방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공사 및 관급자재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냉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난방기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납품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4544" y="476672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주차장 조성사업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431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주차장 조성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준공 및 준공검사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623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94570</TotalTime>
  <Words>111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15236</cp:revision>
  <cp:lastPrinted>2020-07-09T08:42:31Z</cp:lastPrinted>
  <dcterms:modified xsi:type="dcterms:W3CDTF">2020-07-09T08:42:34Z</dcterms:modified>
</cp:coreProperties>
</file>