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593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260648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13:00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무한리더스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천용민 대표 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설계경제성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(VE)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검토 워크숍 개최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36495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글로벌평화포럼 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대행사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선정을 위한 제안서 평가위원회 개최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4544" y="2348731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수해복구 작업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야영장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퇴적물 및 주변정리 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7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94815</TotalTime>
  <Words>87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15262</cp:revision>
  <cp:lastPrinted>2020-08-27T04:25:29Z</cp:lastPrinted>
  <dcterms:modified xsi:type="dcterms:W3CDTF">2020-08-27T05:22:47Z</dcterms:modified>
</cp:coreProperties>
</file>