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2" y="4721225"/>
            <a:ext cx="5441950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4869160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노근리사건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기념식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93,000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기념식 대행사 선정을 위한 제안 평가위원회 개최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24544" y="260499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경계면 환경정비공사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188,166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호안블록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안전휀스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안전휀스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4544" y="2564755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군민운동장 노후시설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개보수사업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비가림막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조명타워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설치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실시설계용역 완료 및 건축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소방 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허가 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62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94481</TotalTime>
  <Words>97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15223</cp:revision>
  <cp:lastPrinted>2020-05-28T07:23:20Z</cp:lastPrinted>
  <dcterms:modified xsi:type="dcterms:W3CDTF">2020-06-04T08:29:49Z</dcterms:modified>
</cp:coreProperties>
</file>