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3528" y="116632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2,096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철도시설공단 업무협의 및 토공작업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234873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충북도 경관심의 및 관련법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24544" y="4508971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노인건강 체육시설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현대화사업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900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전천후 게이트볼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냉난방기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94352</TotalTime>
  <Words>91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15195</cp:revision>
  <cp:lastPrinted>2020-04-29T01:20:32Z</cp:lastPrinted>
  <dcterms:modified xsi:type="dcterms:W3CDTF">2020-04-29T05:19:32Z</dcterms:modified>
</cp:coreProperties>
</file>