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36" r:id="rId2"/>
    <p:sldId id="5937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44" autoAdjust="0"/>
    <p:restoredTop sz="94947" autoAdjust="0"/>
  </p:normalViewPr>
  <p:slideViewPr>
    <p:cSldViewPr>
      <p:cViewPr>
        <p:scale>
          <a:sx n="100" d="100"/>
          <a:sy n="100" d="100"/>
        </p:scale>
        <p:origin x="-1992" y="-42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t" anchorCtr="0" compatLnSpc="1">
            <a:prstTxWarp prst="textNoShape">
              <a:avLst/>
            </a:prstTxWarp>
          </a:bodyPr>
          <a:lstStyle>
            <a:lvl1pPr algn="l" defTabSz="88069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6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t" anchorCtr="0" compatLnSpc="1">
            <a:prstTxWarp prst="textNoShape">
              <a:avLst/>
            </a:prstTxWarp>
          </a:bodyPr>
          <a:lstStyle>
            <a:lvl1pPr algn="r" defTabSz="88069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b" anchorCtr="0" compatLnSpc="1">
            <a:prstTxWarp prst="textNoShape">
              <a:avLst/>
            </a:prstTxWarp>
          </a:bodyPr>
          <a:lstStyle>
            <a:lvl1pPr algn="l" defTabSz="88069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6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b" anchorCtr="0" compatLnSpc="1">
            <a:prstTxWarp prst="textNoShape">
              <a:avLst/>
            </a:prstTxWarp>
          </a:bodyPr>
          <a:lstStyle>
            <a:lvl1pPr algn="r" defTabSz="88069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t" anchorCtr="0" compatLnSpc="1">
            <a:prstTxWarp prst="textNoShape">
              <a:avLst/>
            </a:prstTxWarp>
          </a:bodyPr>
          <a:lstStyle>
            <a:lvl1pPr algn="l" defTabSz="88069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6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t" anchorCtr="0" compatLnSpc="1">
            <a:prstTxWarp prst="textNoShape">
              <a:avLst/>
            </a:prstTxWarp>
          </a:bodyPr>
          <a:lstStyle>
            <a:lvl1pPr algn="r" defTabSz="88069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8" y="4721225"/>
            <a:ext cx="4993850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b" anchorCtr="0" compatLnSpc="1">
            <a:prstTxWarp prst="textNoShape">
              <a:avLst/>
            </a:prstTxWarp>
          </a:bodyPr>
          <a:lstStyle>
            <a:lvl1pPr algn="l" defTabSz="88069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6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b" anchorCtr="0" compatLnSpc="1">
            <a:prstTxWarp prst="textNoShape">
              <a:avLst/>
            </a:prstTxWarp>
          </a:bodyPr>
          <a:lstStyle>
            <a:lvl1pPr algn="r" defTabSz="88069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C62B7E-F355-49BE-BF60-36039E6C59D2}" type="slidenum">
              <a:rPr lang="en-US" altLang="ko-KR" smtClean="0">
                <a:solidFill>
                  <a:srgbClr val="C0504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ko-KR" smtClean="0">
              <a:solidFill>
                <a:srgbClr val="C0504D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633" y="4721225"/>
            <a:ext cx="5441950" cy="4471988"/>
          </a:xfrm>
          <a:noFill/>
        </p:spPr>
        <p:txBody>
          <a:bodyPr wrap="square" lIns="90803" tIns="45387" rIns="90803" bIns="4538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2020-08-06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2020-08-06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2020-08-06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2020-08-06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2020-08-06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2020-08-06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2020-08-06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2020-08-06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2020-08-06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2020-08-06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2020-08-06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27088" y="1844675"/>
            <a:ext cx="547211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algn="ctr" fontAlgn="ctr" latinLnBrk="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4953000" algn="l"/>
              </a:tabLst>
              <a:defRPr/>
            </a:pPr>
            <a:r>
              <a:rPr kumimoji="0" lang="ko-KR" altLang="en-US" sz="5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/>
                <a:ea typeface="굴림"/>
              </a:rPr>
              <a:t>      </a:t>
            </a:r>
            <a:r>
              <a:rPr kumimoji="0"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시 설 사 업 소</a:t>
            </a:r>
            <a:endParaRPr kumimoji="0"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252536" y="404515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 체육공원 조성사업 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8. 13.(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14:00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19,800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실내체육관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축구장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씨름장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등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충청북도 경관 재심의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252536" y="4580979"/>
            <a:ext cx="9144001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송호관광지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지하수 영향조사 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6,780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송호관광지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호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관정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준공 및 준공검사 실시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-252536" y="2483792"/>
            <a:ext cx="10501313" cy="166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algn="dist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그라운드 골프장 돔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설치공사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10.(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2,000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돔 설치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2400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㎡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사무실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134.64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㎡</a:t>
            </a: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사무동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내부인테리어 시공 및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돔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구조물 현장조립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1575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94696</TotalTime>
  <Words>99</Words>
  <Application>Microsoft Office PowerPoint</Application>
  <PresentationFormat>화면 슬라이드 쇼(4:3)</PresentationFormat>
  <Paragraphs>12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15251</cp:revision>
  <cp:lastPrinted>2020-08-06T07:26:27Z</cp:lastPrinted>
  <dcterms:modified xsi:type="dcterms:W3CDTF">2020-08-06T09:09:55Z</dcterms:modified>
</cp:coreProperties>
</file>