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8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0528" y="263691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노근리사건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기념사업 자문 위원단 구성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위원단 위촉 후보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국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내외 유력인사 및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VIP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명사 등 자문위원당 섭외 및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위촉식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관련 일정 조율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1371600" lvl="2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54853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그라운드골프장 돔 설치공사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15:00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막구조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설치 및 사무실 증축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동절기 공사해제 이후 사업 추진을 위한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공종별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업체 업무회의 개최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94018</TotalTime>
  <Words>88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15146</cp:revision>
  <cp:lastPrinted>2020-02-13T04:36:33Z</cp:lastPrinted>
  <dcterms:modified xsi:type="dcterms:W3CDTF">2020-02-13T04:43:16Z</dcterms:modified>
</cp:coreProperties>
</file>