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2" y="4721225"/>
            <a:ext cx="5441950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4544" y="62053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주차장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주차장 지반 치환 보강공사 및 투수블록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3528" y="278077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체육공원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19,800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실내체육관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경관심의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재신청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위원 사전검토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12689" y="4788048"/>
            <a:ext cx="105013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그라운드 골프장 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2,000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돔 설치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2400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사무실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134.64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㎡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그라운드골프장 기초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지중보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콘크리트 양생 및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사무동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철골제작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2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94550</TotalTime>
  <Words>107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15231</cp:revision>
  <cp:lastPrinted>2020-06-25T07:38:41Z</cp:lastPrinted>
  <dcterms:modified xsi:type="dcterms:W3CDTF">2020-06-25T07:38:41Z</dcterms:modified>
</cp:coreProperties>
</file>