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72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24544" y="476523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경계면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환경정비공사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188,166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호안블록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안전휀스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설치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호안블럭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설치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24544" y="2564755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군민운동장 노후시설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개보수사업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5. 18.(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2,989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비가림막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및 조명타워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설치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실시설계 및 관계기관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관련법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사전협의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24544" y="4580979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송호관광지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수영장 보완공사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78,913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워터슬라이드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45m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기존 슬라이드 철거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94406</TotalTime>
  <Words>94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15203</cp:revision>
  <cp:lastPrinted>2020-05-15T00:31:32Z</cp:lastPrinted>
  <dcterms:modified xsi:type="dcterms:W3CDTF">2020-05-15T00:34:16Z</dcterms:modified>
</cp:coreProperties>
</file>