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1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44624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환경정비공사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208,995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안내표지판 및 투수블록 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공사계약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4544" y="422093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수영장 보완공사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78,913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공사계약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3528" y="206069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320" dirty="0">
                <a:latin typeface="HY헤드라인M" pitchFamily="18" charset="-127"/>
                <a:ea typeface="HY헤드라인M" pitchFamily="18" charset="-127"/>
              </a:rPr>
              <a:t>4. 20.(</a:t>
            </a:r>
            <a:r>
              <a:rPr lang="ko-KR" altLang="en-US" sz="2400" b="1" spc="-32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320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spc="-32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320" dirty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spc="-32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32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2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20" dirty="0" err="1">
                <a:latin typeface="HY헤드라인M" pitchFamily="18" charset="-127"/>
                <a:ea typeface="HY헤드라인M" pitchFamily="18" charset="-127"/>
              </a:rPr>
              <a:t>실내배드민턴장</a:t>
            </a:r>
            <a:r>
              <a:rPr lang="en-US" altLang="ko-KR" sz="2400" b="1" spc="-32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20" dirty="0">
                <a:latin typeface="HY헤드라인M" pitchFamily="18" charset="-127"/>
                <a:ea typeface="HY헤드라인M" pitchFamily="18" charset="-127"/>
              </a:rPr>
              <a:t>볼링장</a:t>
            </a:r>
            <a:r>
              <a:rPr lang="en-US" altLang="ko-KR" sz="2400" b="1" spc="-320" dirty="0">
                <a:latin typeface="HY헤드라인M" pitchFamily="18" charset="-127"/>
                <a:ea typeface="HY헤드라인M" pitchFamily="18" charset="-127"/>
              </a:rPr>
              <a:t>),  </a:t>
            </a:r>
            <a:r>
              <a:rPr lang="ko-KR" altLang="en-US" sz="2400" b="1" spc="-320" dirty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spc="-32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320" dirty="0" err="1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spc="-320" dirty="0">
                <a:latin typeface="HY헤드라인M" pitchFamily="18" charset="-127"/>
                <a:ea typeface="HY헤드라인M" pitchFamily="18" charset="-127"/>
              </a:rPr>
              <a:t>  등 </a:t>
            </a:r>
            <a:r>
              <a:rPr lang="ko-KR" altLang="en-US" sz="2400" b="1" spc="-320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spc="-32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경관심의 자료검토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각공정별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실시설계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94328</TotalTime>
  <Words>90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15186</cp:revision>
  <cp:lastPrinted>2020-04-09T07:16:48Z</cp:lastPrinted>
  <dcterms:modified xsi:type="dcterms:W3CDTF">2020-04-16T01:07:39Z</dcterms:modified>
</cp:coreProperties>
</file>