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8" y="4721225"/>
            <a:ext cx="5441950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80528" y="2636912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군민운동장 노후시설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개보수사업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10.(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3,000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비가림막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및 조명타워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설치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건축 및 전기분야  등 실시설계용역 착수 예정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52536" y="548531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조성계획 변경업무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132,000</a:t>
            </a:r>
            <a:r>
              <a:rPr lang="en-US" altLang="ko-KR" sz="2400" b="1" dirty="0" smtClean="0">
                <a:latin typeface="휴먼아미체"/>
                <a:ea typeface="휴먼아미체"/>
              </a:rPr>
              <a:t>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준공검사 실시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41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94002</TotalTime>
  <Words>73</Words>
  <Application>Microsoft Office PowerPoint</Application>
  <PresentationFormat>화면 슬라이드 쇼(4:3)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15141</cp:revision>
  <cp:lastPrinted>2020-02-06T08:30:00Z</cp:lastPrinted>
  <dcterms:modified xsi:type="dcterms:W3CDTF">2020-02-06T08:32:17Z</dcterms:modified>
</cp:coreProperties>
</file>