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2" y="4721225"/>
            <a:ext cx="5441950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4544" y="2636912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체육시설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지도점검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6.25(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문화체육센터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체육시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관리운영 등 위탁업무 운영전반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12689" y="4788048"/>
            <a:ext cx="10501313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캐러밴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야영장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카누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카약체험장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물놀이장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와인체험관 추후 검토 예정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4544" y="620539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주차장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 조성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투수블록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62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94539</TotalTime>
  <Words>95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15228</cp:revision>
  <cp:lastPrinted>2020-06-18T08:30:41Z</cp:lastPrinted>
  <dcterms:modified xsi:type="dcterms:W3CDTF">2020-06-18T08:51:21Z</dcterms:modified>
</cp:coreProperties>
</file>