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2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2686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471" y="4721225"/>
            <a:ext cx="5440681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251520" y="4220939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체육시설 정기안전점검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체육관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문화체육센터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대상시설 정기안전점검 착수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291157" y="116632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교육관 단열공사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80,367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창호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 착공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251521" y="2060699"/>
            <a:ext cx="9144001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반다비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체육센터 건립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27(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7,000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2,750</a:t>
            </a:r>
            <a:r>
              <a:rPr lang="en-US" altLang="ko-KR" sz="2400" b="1" dirty="0" smtClean="0">
                <a:latin typeface="휴먼아미체"/>
                <a:ea typeface="휴먼아미체"/>
              </a:rPr>
              <a:t>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조달청 설계용역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보완사항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417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94334</TotalTime>
  <Words>95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15187</cp:revision>
  <cp:lastPrinted>2020-04-23T04:46:30Z</cp:lastPrinted>
  <dcterms:modified xsi:type="dcterms:W3CDTF">2020-04-23T04:46:31Z</dcterms:modified>
</cp:coreProperties>
</file>